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74e447b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c43af2764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447507f1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45d7f5c2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c44c8b5ae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c41217712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56a92409.png"/>
<Relationship Id="rId3" Type="http://schemas.openxmlformats.org/officeDocument/2006/relationships/image" Target="../media/file17c41ac51ac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5b016a07.png"/>
<Relationship Id="rId3" Type="http://schemas.openxmlformats.org/officeDocument/2006/relationships/image" Target="../media/file17c418c94df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598042d9.png"/>
<Relationship Id="rId3" Type="http://schemas.openxmlformats.org/officeDocument/2006/relationships/image" Target="../media/file17c42c2b4b2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15a42b9b.png"/>
<Relationship Id="rId3" Type="http://schemas.openxmlformats.org/officeDocument/2006/relationships/image" Target="../media/file17c439a7763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160628d1.png"/>
<Relationship Id="rId3" Type="http://schemas.openxmlformats.org/officeDocument/2006/relationships/image" Target="../media/file17c44cd5183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9d7522.png"/>
<Relationship Id="rId3" Type="http://schemas.openxmlformats.org/officeDocument/2006/relationships/image" Target="../media/file17c44ed399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5119636b.png"/>
<Relationship Id="rId3" Type="http://schemas.openxmlformats.org/officeDocument/2006/relationships/image" Target="../media/file17c43a0970d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c41d746d5d.png"/>
<Relationship Id="rId3" Type="http://schemas.openxmlformats.org/officeDocument/2006/relationships/image" Target="../media/file17c4794d253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2d596af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63452a6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850113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175e218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26755cf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71f2721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c43b66448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2021-08-04T09:03:44Z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