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ac48a945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7ac133052e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ac76cf6e1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ac34bc431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ac178b574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acc02577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7ac771a50b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ac5fd4708d.png"/>
<Relationship Id="rId3" Type="http://schemas.openxmlformats.org/officeDocument/2006/relationships/image" Target="../media/file17ac27c14e4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ac598d2245.png"/>
<Relationship Id="rId3" Type="http://schemas.openxmlformats.org/officeDocument/2006/relationships/image" Target="../media/file17ac24d2680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ac4418164c.png"/>
<Relationship Id="rId3" Type="http://schemas.openxmlformats.org/officeDocument/2006/relationships/image" Target="../media/file17ac7e83cb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ac6ab46402.png"/>
<Relationship Id="rId3" Type="http://schemas.openxmlformats.org/officeDocument/2006/relationships/image" Target="../media/file17ac3643186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ac7ae345f.png"/>
<Relationship Id="rId3" Type="http://schemas.openxmlformats.org/officeDocument/2006/relationships/image" Target="../media/file17ac36551b1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ac3a977eb2.png"/>
<Relationship Id="rId3" Type="http://schemas.openxmlformats.org/officeDocument/2006/relationships/image" Target="../media/file17ac1c925fa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ac696a5319.png"/>
<Relationship Id="rId3" Type="http://schemas.openxmlformats.org/officeDocument/2006/relationships/image" Target="../media/file17ac41ba45f3.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ac61ee7633.png"/>
<Relationship Id="rId3" Type="http://schemas.openxmlformats.org/officeDocument/2006/relationships/image" Target="../media/file17acef0739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ac2ab1bc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ac4d176aa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ac602722f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ac35c088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ac3782b0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ac712e5d1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ac1460783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1,479,097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1,479,097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73 triages made. This is an increase of 14 triages compared to the previous day (59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03 December there were 484 triages to NHS Pathways for COVID-19, this is an average of 69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2020-12-07T00:06:44Z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