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4814d7f406f.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4815d5f5f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48120606afc.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4811a0fd6ff.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4815ec0cb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4814c36c56a.png"/><Relationship Id="rId3" Type="http://schemas.openxmlformats.org/officeDocument/2006/relationships/image" Target="../media/file4811fdad93d.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48158ec4421.png"/><Relationship Id="rId3" Type="http://schemas.openxmlformats.org/officeDocument/2006/relationships/image" Target="../media/file4817f6d00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4814d23f989.png"/><Relationship Id="rId3" Type="http://schemas.openxmlformats.org/officeDocument/2006/relationships/image" Target="../media/file48174d3b8ef.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48178128ed4.png"/><Relationship Id="rId3" Type="http://schemas.openxmlformats.org/officeDocument/2006/relationships/image" Target="../media/file481a5f3d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48172d7c5bf.png"/><Relationship Id="rId3" Type="http://schemas.openxmlformats.org/officeDocument/2006/relationships/image" Target="../media/file48133f7b98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4814cb39d27.png"/><Relationship Id="rId3" Type="http://schemas.openxmlformats.org/officeDocument/2006/relationships/image" Target="../media/file481241292c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4813f629af8.png"/><Relationship Id="rId3" Type="http://schemas.openxmlformats.org/officeDocument/2006/relationships/image" Target="../media/file48162ac304a.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48116967ce2.png"/><Relationship Id="rId3" Type="http://schemas.openxmlformats.org/officeDocument/2006/relationships/image" Target="../media/file48171e0e5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481261b019b.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48137067aa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481a5ec7d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48154906fa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4815692a9f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48136d4c38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4814a7131d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10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09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268,312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09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268,312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62 triages made. This is an decrease of 11 triages compared to the previous day (73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06 August there were 503 triages to NHS Pathways for COVID-19, this is an average of 72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10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10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10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10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10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10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10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10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80</cp:revision>
  <dcterms:created xsi:type="dcterms:W3CDTF">2020-07-05T12:47:38Z</dcterms:created>
  <dcterms:modified xsi:type="dcterms:W3CDTF">2020-08-10T08:35:41Z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