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aac17ee32de.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aac4052b59.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aac19333ceb.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aac25a67221.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aac6ecb3bcc.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aac55567d7f.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aac704e4cfb.png"/>
<Relationship Id="rId3" Type="http://schemas.openxmlformats.org/officeDocument/2006/relationships/image" Target="../media/fileaac6a074fd4.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aac4275780e.png"/>
<Relationship Id="rId3" Type="http://schemas.openxmlformats.org/officeDocument/2006/relationships/image" Target="../media/fileaac7e555e3a.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aac4c2b7861.png"/>
<Relationship Id="rId3" Type="http://schemas.openxmlformats.org/officeDocument/2006/relationships/image" Target="../media/fileaac6df812e6.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aac1d8326f.png"/>
<Relationship Id="rId3" Type="http://schemas.openxmlformats.org/officeDocument/2006/relationships/image" Target="../media/fileaac789c258d.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aac15cb2090.png"/>
<Relationship Id="rId3" Type="http://schemas.openxmlformats.org/officeDocument/2006/relationships/image" Target="../media/fileaac4a221247.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aac396a3d2b.png"/>
<Relationship Id="rId3" Type="http://schemas.openxmlformats.org/officeDocument/2006/relationships/image" Target="../media/fileaac789f3d06.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aac33be64f2.png"/>
<Relationship Id="rId3" Type="http://schemas.openxmlformats.org/officeDocument/2006/relationships/image" Target="../media/fileaac127a366a.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aac68c95525.png"/>
<Relationship Id="rId3" Type="http://schemas.openxmlformats.org/officeDocument/2006/relationships/image" Target="../media/fileaac60bd4b1f.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aac4ddcf8d.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aac778125af.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aac17e67d7a.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aac31db4bde.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aac7a665cbe.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aac79a65d1.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aac540b7ead.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14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14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168,330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19,401.0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12,766,944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22,576.3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1,920,480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20,835.7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14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09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902,705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1,596.3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120,474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14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18,157.9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30,118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18,692.6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21,217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17,461.4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24,130.0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17,845.8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31,623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20,785.2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20,616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18,618.8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168,330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19,401.0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1,920,480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20,835.7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12,766,944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22,576.3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14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09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1,034.6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1,607.5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902,705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1,596.3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120,474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January 2022</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2022-01-14T16:47:42Z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