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185a3239c.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e1819be308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e1817e512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e18fd410df.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e181a273eb2.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e185dd458b7.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1897ffcf.png"/>
<Relationship Id="rId3" Type="http://schemas.openxmlformats.org/officeDocument/2006/relationships/image" Target="../media/filee18522b305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185de33dc0.png"/>
<Relationship Id="rId3" Type="http://schemas.openxmlformats.org/officeDocument/2006/relationships/image" Target="../media/filee183a7e2eb2.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1867687ba9.png"/>
<Relationship Id="rId3" Type="http://schemas.openxmlformats.org/officeDocument/2006/relationships/image" Target="../media/filee187da8268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1853746db5.png"/>
<Relationship Id="rId3" Type="http://schemas.openxmlformats.org/officeDocument/2006/relationships/image" Target="../media/filee18200251ce.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18ed530.png"/>
<Relationship Id="rId3" Type="http://schemas.openxmlformats.org/officeDocument/2006/relationships/image" Target="../media/filee1857773759.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187a1e6f94.png"/>
<Relationship Id="rId3" Type="http://schemas.openxmlformats.org/officeDocument/2006/relationships/image" Target="../media/filee18eb454b9.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1859344386.png"/>
<Relationship Id="rId3" Type="http://schemas.openxmlformats.org/officeDocument/2006/relationships/image" Target="../media/filee181f1c71ad.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e186d5a224f.png"/>
<Relationship Id="rId3" Type="http://schemas.openxmlformats.org/officeDocument/2006/relationships/image" Target="../media/filee187d2e143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1856312ef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1835235073.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181e343a6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183f774be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184978313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18689f6b1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e185aa3239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09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09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2,613,838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4,643.8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364,574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09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04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381,355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70,939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09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2,748.0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2,788.7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2,352.0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4,091.3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3,126.0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2,700.6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25,110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2,906.3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364,574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3,971.3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2,613,838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4,643.8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09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04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1,226.8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746.1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751.6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381,355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70,939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2021-01-09T19:59:05Z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