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a42ae748f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3a438e23b8c.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3a47440297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3a4181827b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3a42c16755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3a45f82732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a447d23c95.png"/>
<Relationship Id="rId3" Type="http://schemas.openxmlformats.org/officeDocument/2006/relationships/image" Target="../media/file13a426ea324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a4fa56e43.png"/>
<Relationship Id="rId3" Type="http://schemas.openxmlformats.org/officeDocument/2006/relationships/image" Target="../media/file13a46997244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a46f247e97.png"/>
<Relationship Id="rId3" Type="http://schemas.openxmlformats.org/officeDocument/2006/relationships/image" Target="../media/file13a47db224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a416b130c3.png"/>
<Relationship Id="rId3" Type="http://schemas.openxmlformats.org/officeDocument/2006/relationships/image" Target="../media/file13a4665346a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a428fa7d10.png"/>
<Relationship Id="rId3" Type="http://schemas.openxmlformats.org/officeDocument/2006/relationships/image" Target="../media/file13a4b63478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a4138d342d.png"/>
<Relationship Id="rId3" Type="http://schemas.openxmlformats.org/officeDocument/2006/relationships/image" Target="../media/file13a4492b7e5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a460d450af.png"/>
<Relationship Id="rId3" Type="http://schemas.openxmlformats.org/officeDocument/2006/relationships/image" Target="../media/file13a47ecd5bd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a439d444a9.png"/>
<Relationship Id="rId3" Type="http://schemas.openxmlformats.org/officeDocument/2006/relationships/image" Target="../media/file13a4614246f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a43d3e2b7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a44a6b45e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a4729520b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a4505c88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a4778b46a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a4280e330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a41758504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20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3,596,965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512,127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20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20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4,325.0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4,766.2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3,825.7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4,475.0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512,127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3,596,965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20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2021-02-20T19:18:50Z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