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04/08/2020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04/08/2020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4 August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4 August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b276c696f.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23b25e7dfa3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3b220b6615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3b225b0e92f.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23b219d1ffe.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b2729f5d85.png"/><Relationship Id="rId3" Type="http://schemas.openxmlformats.org/officeDocument/2006/relationships/image" Target="../media/file23b23cb5018d.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b2f78ef1e.png"/><Relationship Id="rId3" Type="http://schemas.openxmlformats.org/officeDocument/2006/relationships/image" Target="../media/file23b24c9aa28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b23c22ea71.png"/><Relationship Id="rId3" Type="http://schemas.openxmlformats.org/officeDocument/2006/relationships/image" Target="../media/file23b2184dbf8f.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b2185b51c0.png"/><Relationship Id="rId3" Type="http://schemas.openxmlformats.org/officeDocument/2006/relationships/image" Target="../media/file23b2135420be.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b27831a3db.png"/><Relationship Id="rId3" Type="http://schemas.openxmlformats.org/officeDocument/2006/relationships/image" Target="../media/file23b22fcbc8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b21ebc3dfd.png"/><Relationship Id="rId3" Type="http://schemas.openxmlformats.org/officeDocument/2006/relationships/image" Target="../media/file23b25889bcce.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b23acaa5cb.png"/><Relationship Id="rId3" Type="http://schemas.openxmlformats.org/officeDocument/2006/relationships/image" Target="../media/file23b24e4ad09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b211c3ccb4.png"/><Relationship Id="rId3" Type="http://schemas.openxmlformats.org/officeDocument/2006/relationships/image" Target="../media/file23b24db4468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b27ea1b26a.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b229c88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b22de920bd.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b224646fd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b23dea9eeb.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b27667760e.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b2277cddd.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24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282,215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501.4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37,084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24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309.5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215.9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37,084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282,215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501.4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August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72 triages made. This is an increase of 6 triages compared to the previous day (66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24 August there were 425 triages to NHS Pathways for COVID-19, this is an average of 61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August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80</cp:revision>
  <dcterms:created xsi:type="dcterms:W3CDTF">2020-07-05T12:47:38Z</dcterms:created>
  <dcterms:modified xsi:type="dcterms:W3CDTF">2020-08-25T10:30:03Z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