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5ba9491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945bc61a1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946550302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9428a5407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949241fd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942e7b7a8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cac5e77.png"/>
<Relationship Id="rId3" Type="http://schemas.openxmlformats.org/officeDocument/2006/relationships/image" Target="../media/file2f94308720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24ae1fab.png"/>
<Relationship Id="rId3" Type="http://schemas.openxmlformats.org/officeDocument/2006/relationships/image" Target="../media/file2f94133d442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15b46200.png"/>
<Relationship Id="rId3" Type="http://schemas.openxmlformats.org/officeDocument/2006/relationships/image" Target="../media/file2f94521557f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18b1696e.png"/>
<Relationship Id="rId3" Type="http://schemas.openxmlformats.org/officeDocument/2006/relationships/image" Target="../media/file2f94113e1a6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65f8e52.png"/>
<Relationship Id="rId3" Type="http://schemas.openxmlformats.org/officeDocument/2006/relationships/image" Target="../media/file2f94184874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3b53243d.png"/>
<Relationship Id="rId3" Type="http://schemas.openxmlformats.org/officeDocument/2006/relationships/image" Target="../media/file2f9431f517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55fc261d.png"/>
<Relationship Id="rId3" Type="http://schemas.openxmlformats.org/officeDocument/2006/relationships/image" Target="../media/file2f9465ec57d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43439413a.png"/>
<Relationship Id="rId3" Type="http://schemas.openxmlformats.org/officeDocument/2006/relationships/image" Target="../media/file2f9422f0a9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5a239d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7cc736a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39764a5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7ebd6a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1db513c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c4b4ff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46f9d58d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14,948,735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14,948,735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2022-02-02T09:48:14Z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