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40f235fa.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13c65db5d16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3c64bc66df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3c6505c936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13c66dd030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7f090575.png"/><Relationship Id="rId3" Type="http://schemas.openxmlformats.org/officeDocument/2006/relationships/image" Target="../media/file13c62945857b.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133e6368.png"/><Relationship Id="rId3" Type="http://schemas.openxmlformats.org/officeDocument/2006/relationships/image" Target="../media/file13c664f04ab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5bb9267f.png"/><Relationship Id="rId3" Type="http://schemas.openxmlformats.org/officeDocument/2006/relationships/image" Target="../media/file13c6588e8a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7640ac27.png"/><Relationship Id="rId3" Type="http://schemas.openxmlformats.org/officeDocument/2006/relationships/image" Target="../media/file13c6fe671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620ae6cf.png"/><Relationship Id="rId3" Type="http://schemas.openxmlformats.org/officeDocument/2006/relationships/image" Target="../media/file13c639b752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327da318.png"/><Relationship Id="rId3" Type="http://schemas.openxmlformats.org/officeDocument/2006/relationships/image" Target="../media/file13c6565e968d.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5bee2f47.png"/><Relationship Id="rId3" Type="http://schemas.openxmlformats.org/officeDocument/2006/relationships/image" Target="../media/file13c672620d7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3c63623a4c.png"/><Relationship Id="rId3" Type="http://schemas.openxmlformats.org/officeDocument/2006/relationships/image" Target="../media/file13c625e155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535785cb.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1710fd2c.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5c5d5f8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762b09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362019d.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1757ec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3c6d51006a.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270,971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270,971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56 triages made. This is an increase of 0 triages compared to the previous day (56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11 August there were 405 triages to NHS Pathways for COVID-19, this is an average of 58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2020-08-12T20:01:14Z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