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7c7f7b4b3d.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37c54b248b.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37c46616356.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37c7c0537d.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37c141228f5.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37c23e527c.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7c4a7f7d9b.png"/>
<Relationship Id="rId3" Type="http://schemas.openxmlformats.org/officeDocument/2006/relationships/image" Target="../media/file237c79ae200c.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7c78f126cb.png"/>
<Relationship Id="rId3" Type="http://schemas.openxmlformats.org/officeDocument/2006/relationships/image" Target="../media/file237c4b261f7b.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7c1f906dc7.png"/>
<Relationship Id="rId3" Type="http://schemas.openxmlformats.org/officeDocument/2006/relationships/image" Target="../media/file237c5789330.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7c2b2512eb.png"/>
<Relationship Id="rId3" Type="http://schemas.openxmlformats.org/officeDocument/2006/relationships/image" Target="../media/file237c283a6a1b.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7c71444641.png"/>
<Relationship Id="rId3" Type="http://schemas.openxmlformats.org/officeDocument/2006/relationships/image" Target="../media/file237c7dd748df.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7c46f4ec8.png"/>
<Relationship Id="rId3" Type="http://schemas.openxmlformats.org/officeDocument/2006/relationships/image" Target="../media/file237c2fa474d4.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7c3c7156b2.png"/>
<Relationship Id="rId3" Type="http://schemas.openxmlformats.org/officeDocument/2006/relationships/image" Target="../media/file237c3bc55ad0.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7c7d7f521e.png"/>
<Relationship Id="rId3" Type="http://schemas.openxmlformats.org/officeDocument/2006/relationships/image" Target="../media/file237c53e4286a.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7c47db233.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7c5b5917bf.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7c27a66f08.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7c3d077fb8.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7c5ebf33d1.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7c683275d2.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7c7021561f.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09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09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09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211,583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24,386.2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15,447,906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27,317.2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2,382,208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25,845.1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09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09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04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10,246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1,180.9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493,025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102,973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09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09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14,827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23,099.7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37,703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23,400.1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26,921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22,155.7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33,472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29,759.8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33,426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22,977.3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38,985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25,624.1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26,249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23,706.1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211,583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24,386.2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2,382,208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25,845.1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15,447,906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27,317.2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09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09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04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1,141.6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1,218.3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10,246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1,180.9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493,025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102,973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February 2022</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2022-02-09T17:48:48Z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