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47c567d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e445c26a2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e466eb6a0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e47c36322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e4510d33b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e42a1e29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424274927.png"/>
<Relationship Id="rId3" Type="http://schemas.openxmlformats.org/officeDocument/2006/relationships/image" Target="../media/file37e4763131d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439de58c7.png"/>
<Relationship Id="rId3" Type="http://schemas.openxmlformats.org/officeDocument/2006/relationships/image" Target="../media/file37e411f95b5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45dd122d.png"/>
<Relationship Id="rId3" Type="http://schemas.openxmlformats.org/officeDocument/2006/relationships/image" Target="../media/file37e4450f6c5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4789e6184.png"/>
<Relationship Id="rId3" Type="http://schemas.openxmlformats.org/officeDocument/2006/relationships/image" Target="../media/file37e4461828a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4229a5fe7.png"/>
<Relationship Id="rId3" Type="http://schemas.openxmlformats.org/officeDocument/2006/relationships/image" Target="../media/file37e465e1626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469393518.png"/>
<Relationship Id="rId3" Type="http://schemas.openxmlformats.org/officeDocument/2006/relationships/image" Target="../media/file37e426d02c6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4a7b331.png"/>
<Relationship Id="rId3" Type="http://schemas.openxmlformats.org/officeDocument/2006/relationships/image" Target="../media/file37e46e5b251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e4171e46ba.png"/>
<Relationship Id="rId3" Type="http://schemas.openxmlformats.org/officeDocument/2006/relationships/image" Target="../media/file37e43490190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4775c56b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4430c1e3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4355145f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414312bb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4561b53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4683d538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e448e788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13,817,017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2,106,874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565,453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2,106,874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13,817,017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565,453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2022-01-27T23:22:29Z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