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48662e319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8487fcc4fc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8487f3c177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8482d7c124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84827b7468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8485dd16b9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483ccb5713.png"/>
<Relationship Id="rId3" Type="http://schemas.openxmlformats.org/officeDocument/2006/relationships/image" Target="../media/file384829d5655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483a4b44bc.png"/>
<Relationship Id="rId3" Type="http://schemas.openxmlformats.org/officeDocument/2006/relationships/image" Target="../media/file38481a5e39e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4852933375.png"/>
<Relationship Id="rId3" Type="http://schemas.openxmlformats.org/officeDocument/2006/relationships/image" Target="../media/file38485a5f2f3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48444e6d13.png"/>
<Relationship Id="rId3" Type="http://schemas.openxmlformats.org/officeDocument/2006/relationships/image" Target="../media/file3848613f7eb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4827213a1f.png"/>
<Relationship Id="rId3" Type="http://schemas.openxmlformats.org/officeDocument/2006/relationships/image" Target="../media/file38483c710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48513e24ca.png"/>
<Relationship Id="rId3" Type="http://schemas.openxmlformats.org/officeDocument/2006/relationships/image" Target="../media/file384818507b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4853fc5595.png"/>
<Relationship Id="rId3" Type="http://schemas.openxmlformats.org/officeDocument/2006/relationships/image" Target="../media/file3848285b350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483b7c3043.png"/>
<Relationship Id="rId3" Type="http://schemas.openxmlformats.org/officeDocument/2006/relationships/image" Target="../media/file384834e757e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4842455e6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4862532b8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484a39129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48390d619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4816a6315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482019a8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482c655fd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7,226,658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1,007,553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1,007,553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7,226,658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2021-10-18T19:04:03Z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