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d8502b218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d8188e551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d81d2f683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d841043cb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d856f564f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d818a1e4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d81b9955af.png"/>
<Relationship Id="rId3" Type="http://schemas.openxmlformats.org/officeDocument/2006/relationships/image" Target="../media/file33d845ed622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d879e0944.png"/>
<Relationship Id="rId3" Type="http://schemas.openxmlformats.org/officeDocument/2006/relationships/image" Target="../media/file33d83ac2284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d87eaf4ba.png"/>
<Relationship Id="rId3" Type="http://schemas.openxmlformats.org/officeDocument/2006/relationships/image" Target="../media/file33d86469476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d87d1e6a65.png"/>
<Relationship Id="rId3" Type="http://schemas.openxmlformats.org/officeDocument/2006/relationships/image" Target="../media/file33d8452d1a3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d8367862.png"/>
<Relationship Id="rId3" Type="http://schemas.openxmlformats.org/officeDocument/2006/relationships/image" Target="../media/file33d85830456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d865b13d2e.png"/>
<Relationship Id="rId3" Type="http://schemas.openxmlformats.org/officeDocument/2006/relationships/image" Target="../media/file33d87b4e3d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d8607e25a6.png"/>
<Relationship Id="rId3" Type="http://schemas.openxmlformats.org/officeDocument/2006/relationships/image" Target="../media/file33d85021507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d860151abc.png"/>
<Relationship Id="rId3" Type="http://schemas.openxmlformats.org/officeDocument/2006/relationships/image" Target="../media/file33d8639135c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d827565f0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d810ae57e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d874261da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d878b63fe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d826ef7f1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d8478a432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d842bd91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5,816,071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5,816,071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2021-08-28T17:59:01Z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