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42705400.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45a61544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4575be1c.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44a2e1c2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464b71b8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479a35b6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1b4b2c69.png"/>
<Relationship Id="rId3" Type="http://schemas.openxmlformats.org/officeDocument/2006/relationships/image" Target="../media/file3742e1f5d5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4c075812.png"/>
<Relationship Id="rId3" Type="http://schemas.openxmlformats.org/officeDocument/2006/relationships/image" Target="../media/file374364618f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4d391e76.png"/>
<Relationship Id="rId3" Type="http://schemas.openxmlformats.org/officeDocument/2006/relationships/image" Target="../media/file3743836645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5c64e2b.png"/>
<Relationship Id="rId3" Type="http://schemas.openxmlformats.org/officeDocument/2006/relationships/image" Target="../media/file37414a73ce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4212645e.png"/>
<Relationship Id="rId3" Type="http://schemas.openxmlformats.org/officeDocument/2006/relationships/image" Target="../media/file37438256b9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68ab5163.png"/>
<Relationship Id="rId3" Type="http://schemas.openxmlformats.org/officeDocument/2006/relationships/image" Target="../media/file3745cdc37b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371842a7.png"/>
<Relationship Id="rId3" Type="http://schemas.openxmlformats.org/officeDocument/2006/relationships/image" Target="../media/file3745f61e5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61b7514.png"/>
<Relationship Id="rId3" Type="http://schemas.openxmlformats.org/officeDocument/2006/relationships/image" Target="../media/file3743590508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38a75537.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342125c.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68cd146e.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78946c4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38872a3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2dbf6dc4.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4062c2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2,664,129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372,951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2,664,129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4,733.1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10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05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366,346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10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2021-01-10T22:21:43Z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