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86f1f335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f484cfb5e6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4872124ee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483479530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487a921cb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481f5c305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82d4b27ad.png"/>
<Relationship Id="rId3" Type="http://schemas.openxmlformats.org/officeDocument/2006/relationships/image" Target="../media/file1f48545459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8139a45f0.png"/>
<Relationship Id="rId3" Type="http://schemas.openxmlformats.org/officeDocument/2006/relationships/image" Target="../media/file1f4811e25b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83c23445.png"/>
<Relationship Id="rId3" Type="http://schemas.openxmlformats.org/officeDocument/2006/relationships/image" Target="../media/file1f48795e422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86faa3b36.png"/>
<Relationship Id="rId3" Type="http://schemas.openxmlformats.org/officeDocument/2006/relationships/image" Target="../media/file1f4822c119e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8748b6a76.png"/>
<Relationship Id="rId3" Type="http://schemas.openxmlformats.org/officeDocument/2006/relationships/image" Target="../media/file1f4868b4236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8343721f5.png"/>
<Relationship Id="rId3" Type="http://schemas.openxmlformats.org/officeDocument/2006/relationships/image" Target="../media/file1f4860f5520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879501df7.png"/>
<Relationship Id="rId3" Type="http://schemas.openxmlformats.org/officeDocument/2006/relationships/image" Target="../media/file1f485bc93fd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48225a123d.png"/>
<Relationship Id="rId3" Type="http://schemas.openxmlformats.org/officeDocument/2006/relationships/image" Target="../media/file1f4866b97ca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85dcf711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857e9561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857a77a5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83c5ea0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856662dd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8794384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486b4266a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3,528,695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504,571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504,571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3,528,695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2021-02-13T21:04:07Z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