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65ad6b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8077d07c1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805eac162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8046c4b5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805d044e5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8030a232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3365894.png"/>
<Relationship Id="rId3" Type="http://schemas.openxmlformats.org/officeDocument/2006/relationships/image" Target="../media/file118070286d8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7ce84e36.png"/>
<Relationship Id="rId3" Type="http://schemas.openxmlformats.org/officeDocument/2006/relationships/image" Target="../media/file11805f123c4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247b1f2f.png"/>
<Relationship Id="rId3" Type="http://schemas.openxmlformats.org/officeDocument/2006/relationships/image" Target="../media/file1180456649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753a56ab.png"/>
<Relationship Id="rId3" Type="http://schemas.openxmlformats.org/officeDocument/2006/relationships/image" Target="../media/file11805a3218b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7a7232f1.png"/>
<Relationship Id="rId3" Type="http://schemas.openxmlformats.org/officeDocument/2006/relationships/image" Target="../media/file118035e444f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504f1d43.png"/>
<Relationship Id="rId3" Type="http://schemas.openxmlformats.org/officeDocument/2006/relationships/image" Target="../media/file11802cb0604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1fdb4a09.png"/>
<Relationship Id="rId3" Type="http://schemas.openxmlformats.org/officeDocument/2006/relationships/image" Target="../media/file11802a6d5e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803232295.png"/>
<Relationship Id="rId3" Type="http://schemas.openxmlformats.org/officeDocument/2006/relationships/image" Target="../media/file11805662651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793176e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6eaa17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115376c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2fe851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327e67f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4c14350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80ccf51c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18,639,196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3,007,953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36,154.1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33,407.6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3,007,953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18,639,196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2022-05-12T14:22:01Z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