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51743c6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c053ac2a6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c06c5646e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c038384b3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c0429874e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c013011b7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9c07b424ca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4015495f.png"/>
<Relationship Id="rId3" Type="http://schemas.openxmlformats.org/officeDocument/2006/relationships/image" Target="../media/file9c024be32c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3e4338c8.png"/>
<Relationship Id="rId3" Type="http://schemas.openxmlformats.org/officeDocument/2006/relationships/image" Target="../media/file9c0211a95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414713c5.png"/>
<Relationship Id="rId3" Type="http://schemas.openxmlformats.org/officeDocument/2006/relationships/image" Target="../media/file9c04a38484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87f23fd.png"/>
<Relationship Id="rId3" Type="http://schemas.openxmlformats.org/officeDocument/2006/relationships/image" Target="../media/file9c07c85200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1e811674.png"/>
<Relationship Id="rId3" Type="http://schemas.openxmlformats.org/officeDocument/2006/relationships/image" Target="../media/file9c02f217e5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6e52ca4.png"/>
<Relationship Id="rId3" Type="http://schemas.openxmlformats.org/officeDocument/2006/relationships/image" Target="../media/file9c0c58246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77b44a0.png"/>
<Relationship Id="rId3" Type="http://schemas.openxmlformats.org/officeDocument/2006/relationships/image" Target="../media/file9c03555ba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c03315578f.png"/>
<Relationship Id="rId3" Type="http://schemas.openxmlformats.org/officeDocument/2006/relationships/image" Target="../media/file9c06d8ed9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6253135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735c62d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355d617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44d8d6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566559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22c815d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c01c6f270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3,129,156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3,129,156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157 triages made. This is an decrease of 37 triages compared to the previous day (194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21 January there were 1,132 triages to NHS Pathways for COVID-19, this is an average of 162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2021-01-22T21:44:35Z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