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14a04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8857e26ee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885af14b2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888db5c4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8826bc1fb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887be459f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363e3093.png"/>
<Relationship Id="rId3" Type="http://schemas.openxmlformats.org/officeDocument/2006/relationships/image" Target="../media/file1e8815412e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4e85667b.png"/>
<Relationship Id="rId3" Type="http://schemas.openxmlformats.org/officeDocument/2006/relationships/image" Target="../media/file1e8870af65e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67792d5b.png"/>
<Relationship Id="rId3" Type="http://schemas.openxmlformats.org/officeDocument/2006/relationships/image" Target="../media/file1e8834d15a0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4eba77b9.png"/>
<Relationship Id="rId3" Type="http://schemas.openxmlformats.org/officeDocument/2006/relationships/image" Target="../media/file1e886684436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5b053413.png"/>
<Relationship Id="rId3" Type="http://schemas.openxmlformats.org/officeDocument/2006/relationships/image" Target="../media/file1e885ae26f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739619ee.png"/>
<Relationship Id="rId3" Type="http://schemas.openxmlformats.org/officeDocument/2006/relationships/image" Target="../media/file1e88b7e48f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b0e4708.png"/>
<Relationship Id="rId3" Type="http://schemas.openxmlformats.org/officeDocument/2006/relationships/image" Target="../media/file1e886768242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884dec7758.png"/>
<Relationship Id="rId3" Type="http://schemas.openxmlformats.org/officeDocument/2006/relationships/image" Target="../media/file1e884237628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5ead2bf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79187fb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e1a241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587316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547d562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31973a4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8843bf6a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3,818,665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3,818,665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2021-04-07T19:09:40Z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