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14794a1439.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f141d9a646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f145a1a63f.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f144217680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f147404c6d.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f1463a842f1.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144ecd66be.png"/>
<Relationship Id="rId3" Type="http://schemas.openxmlformats.org/officeDocument/2006/relationships/image" Target="../media/file3f14b7c632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1411dc5110.png"/>
<Relationship Id="rId3" Type="http://schemas.openxmlformats.org/officeDocument/2006/relationships/image" Target="../media/file3f1430ab766f.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141bfa1b48.png"/>
<Relationship Id="rId3" Type="http://schemas.openxmlformats.org/officeDocument/2006/relationships/image" Target="../media/file3f1431092b09.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1417b97d8b.png"/>
<Relationship Id="rId3" Type="http://schemas.openxmlformats.org/officeDocument/2006/relationships/image" Target="../media/file3f146f9a180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1438c8313b.png"/>
<Relationship Id="rId3" Type="http://schemas.openxmlformats.org/officeDocument/2006/relationships/image" Target="../media/file3f147c73c9d.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1454092fc2.png"/>
<Relationship Id="rId3" Type="http://schemas.openxmlformats.org/officeDocument/2006/relationships/image" Target="../media/file3f1459b13be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143a687722.png"/>
<Relationship Id="rId3" Type="http://schemas.openxmlformats.org/officeDocument/2006/relationships/image" Target="../media/file3f14554b5dc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f1478437e52.png"/>
<Relationship Id="rId3" Type="http://schemas.openxmlformats.org/officeDocument/2006/relationships/image" Target="../media/file3f149e2744b.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14431332cd.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14cd8547d.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145501c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146a3a576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146fcc4106.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146f9156c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f145b9f3a7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20 May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20 May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20 May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19 May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31,841.8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18,695,641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33,060.3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3,017,203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32,734.3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20 May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19 May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14 May</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48,830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20 May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19 May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19,611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30,552.9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49,076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30,458.7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35,513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29,226.9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40,757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36,236.8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45,007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30,938.2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33,528.5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35,296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31,876.6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31,841.8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3,017,203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32,734.3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18,695,641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33,060.3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20 May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19 May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14 May</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48,830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20 May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20 May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20 May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20 May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20 May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20 May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20 May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20 May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20 May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20 May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20 May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20 May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20 May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20 May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20 May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20 May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2022-05-20T12:14:59Z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