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627e3b0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386b5d370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3826db1bf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3829ef5f2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38737667c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3817ca22b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2e5b3a7.png"/>
<Relationship Id="rId3" Type="http://schemas.openxmlformats.org/officeDocument/2006/relationships/image" Target="../media/file28383faf190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23b64577.png"/>
<Relationship Id="rId3" Type="http://schemas.openxmlformats.org/officeDocument/2006/relationships/image" Target="../media/file28384f3e625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20f23cd1.png"/>
<Relationship Id="rId3" Type="http://schemas.openxmlformats.org/officeDocument/2006/relationships/image" Target="../media/file2838343b2d8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6fbe5468.png"/>
<Relationship Id="rId3" Type="http://schemas.openxmlformats.org/officeDocument/2006/relationships/image" Target="../media/file283850241ac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41e75e41.png"/>
<Relationship Id="rId3" Type="http://schemas.openxmlformats.org/officeDocument/2006/relationships/image" Target="../media/file28383f6b49a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3a902d73.png"/>
<Relationship Id="rId3" Type="http://schemas.openxmlformats.org/officeDocument/2006/relationships/image" Target="../media/file2838314419a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1c372fa8.png"/>
<Relationship Id="rId3" Type="http://schemas.openxmlformats.org/officeDocument/2006/relationships/image" Target="../media/file283816163a8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384244376.png"/>
<Relationship Id="rId3" Type="http://schemas.openxmlformats.org/officeDocument/2006/relationships/image" Target="../media/file2838164e1ab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7d5975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5224398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59b07e6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7881f1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efd2f3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784526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3832b12c9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3,807,387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3,807,387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2021-04-02T19:18:30Z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