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42d735a2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414cf329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1469c453c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14c2138b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4142c121a7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414798b576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46686dd9.png"/>
<Relationship Id="rId3" Type="http://schemas.openxmlformats.org/officeDocument/2006/relationships/image" Target="../media/file14141c44336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43cbc1744.png"/>
<Relationship Id="rId3" Type="http://schemas.openxmlformats.org/officeDocument/2006/relationships/image" Target="../media/file14143e2b4ea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4175b99.png"/>
<Relationship Id="rId3" Type="http://schemas.openxmlformats.org/officeDocument/2006/relationships/image" Target="../media/file14143111455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452bb2222.png"/>
<Relationship Id="rId3" Type="http://schemas.openxmlformats.org/officeDocument/2006/relationships/image" Target="../media/file141421b5f9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47cfd5707.png"/>
<Relationship Id="rId3" Type="http://schemas.openxmlformats.org/officeDocument/2006/relationships/image" Target="../media/file14144c107fa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41c1857ec.png"/>
<Relationship Id="rId3" Type="http://schemas.openxmlformats.org/officeDocument/2006/relationships/image" Target="../media/file141455d6be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45e042ce.png"/>
<Relationship Id="rId3" Type="http://schemas.openxmlformats.org/officeDocument/2006/relationships/image" Target="../media/file141497b3eb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41430774532.png"/>
<Relationship Id="rId3" Type="http://schemas.openxmlformats.org/officeDocument/2006/relationships/image" Target="../media/file14141ce4eb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43b9d264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4fd3456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451b1bf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46f476a5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42b03dc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4577779a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4141002632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6,237,505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856,823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856,823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6,237,505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2021-09-14T18:36:45Z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