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1865d94e6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11844ba512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1185cd0104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1183ce646d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11873801b4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11820e1eb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18394d1be4.png"/>
<Relationship Id="rId3" Type="http://schemas.openxmlformats.org/officeDocument/2006/relationships/image" Target="../media/file211821ea2eba.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181b0c3542.png"/>
<Relationship Id="rId3" Type="http://schemas.openxmlformats.org/officeDocument/2006/relationships/image" Target="../media/file21181eff1fd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1817667663.png"/>
<Relationship Id="rId3" Type="http://schemas.openxmlformats.org/officeDocument/2006/relationships/image" Target="../media/file21183d9d21e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182e6a388.png"/>
<Relationship Id="rId3" Type="http://schemas.openxmlformats.org/officeDocument/2006/relationships/image" Target="../media/file211812345f1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187ca2c2b.png"/>
<Relationship Id="rId3" Type="http://schemas.openxmlformats.org/officeDocument/2006/relationships/image" Target="../media/file21186b392546.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184cb66fe3.png"/>
<Relationship Id="rId3" Type="http://schemas.openxmlformats.org/officeDocument/2006/relationships/image" Target="../media/file21186c835c2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1824db738b.png"/>
<Relationship Id="rId3" Type="http://schemas.openxmlformats.org/officeDocument/2006/relationships/image" Target="../media/file2118142b339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183299280b.png"/>
<Relationship Id="rId3" Type="http://schemas.openxmlformats.org/officeDocument/2006/relationships/image" Target="../media/file21182f5e137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1861fd68b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18215344e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18450b277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18715b296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183ff4753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1850921cd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184236443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20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20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4,997.3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4,036,230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557,339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6,071.1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20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20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4,659.3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5,262.6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7,255.6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4,078.8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4,707.9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4,997.3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557,339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6,071.1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4,036,230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20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2021-06-20T18:54:23Z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