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aa82cfe740b.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2aa842b14dc2.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aa8358f36cc.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aa8744134a7.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aa8384b6cfe.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aa850bc160b.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aa87a27401e.png"/>
<Relationship Id="rId3" Type="http://schemas.openxmlformats.org/officeDocument/2006/relationships/image" Target="../media/file2aa879b02667.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aa87da47bb0.png"/>
<Relationship Id="rId3" Type="http://schemas.openxmlformats.org/officeDocument/2006/relationships/image" Target="../media/file2aa81f517b67.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aa8266a659b.png"/>
<Relationship Id="rId3" Type="http://schemas.openxmlformats.org/officeDocument/2006/relationships/image" Target="../media/file2aa840801a08.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aa84a7819b9.png"/>
<Relationship Id="rId3" Type="http://schemas.openxmlformats.org/officeDocument/2006/relationships/image" Target="../media/file2aa86af63b15.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aa82ca4994.png"/>
<Relationship Id="rId3" Type="http://schemas.openxmlformats.org/officeDocument/2006/relationships/image" Target="../media/file2aa8734259ec.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aa860b46cc8.png"/>
<Relationship Id="rId3" Type="http://schemas.openxmlformats.org/officeDocument/2006/relationships/image" Target="../media/file2aa85dad6a5d.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aa87200387c.png"/>
<Relationship Id="rId3" Type="http://schemas.openxmlformats.org/officeDocument/2006/relationships/image" Target="../media/file2aa82913c0e.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aa83f395a18.png"/>
<Relationship Id="rId3" Type="http://schemas.openxmlformats.org/officeDocument/2006/relationships/image" Target="../media/file2aa81afb31c4.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aa8391768.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aa85ca91c21.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aa89c32871.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aa861733465.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aa89f22d3.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aa83a6576e.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aa82978297b.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13 September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13 September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13 September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13 September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71,549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8,246.4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6,218,198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10,995.9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854,302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9,268.5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13 September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13 September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08 September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2,155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248.4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187,840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332.2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26,796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290.7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13 September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13 September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5,145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8,015.6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13,663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8,479.9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9,240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7,604.4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12,355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10,984.8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9,997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6,872.0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12,267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8,062.9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8,882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8,021.5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71,549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8,246.4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854,302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9,268.5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6,218,198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10,995.9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13 September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13 September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08 September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188.5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315th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335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207.9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326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274.7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362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248.8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418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274.7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256.5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2,155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248.4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187,840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332.2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26,796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290.7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13 September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13 September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13 September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13 September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13 September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13 September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13 September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13 September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13 September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13 September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13 September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13 September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13 September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13 September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13 September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13 September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2021-09-13T19:56:25Z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