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 Id="rId35" Type="http://schemas.openxmlformats.org/officeDocument/2006/relationships/slide" Target="slides/slide24.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806fe43162.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b8050027d54.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b8029e4821.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b8062b7543.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b80519354b8.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b80247dc25.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fileb8022704620.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8073b92313.png"/>
<Relationship Id="rId3" Type="http://schemas.openxmlformats.org/officeDocument/2006/relationships/image" Target="../media/fileb805273e27.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80161c153a.png"/>
<Relationship Id="rId3" Type="http://schemas.openxmlformats.org/officeDocument/2006/relationships/image" Target="../media/fileb804fdd5916.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804fc47f6c.png"/>
<Relationship Id="rId3" Type="http://schemas.openxmlformats.org/officeDocument/2006/relationships/image" Target="../media/fileb80450e6136.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801a512340.png"/>
<Relationship Id="rId3" Type="http://schemas.openxmlformats.org/officeDocument/2006/relationships/image" Target="../media/fileb8015be6ff3.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8033251613.png"/>
<Relationship Id="rId3" Type="http://schemas.openxmlformats.org/officeDocument/2006/relationships/image" Target="../media/fileb8064d93a2d.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8076c5c85.png"/>
<Relationship Id="rId3" Type="http://schemas.openxmlformats.org/officeDocument/2006/relationships/image" Target="../media/fileb8064f830e4.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805e493d3e.png"/>
<Relationship Id="rId3" Type="http://schemas.openxmlformats.org/officeDocument/2006/relationships/image" Target="../media/fileb80153e2f19.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80122d3aa7.png"/>
<Relationship Id="rId3" Type="http://schemas.openxmlformats.org/officeDocument/2006/relationships/image" Target="../media/fileb8058f26ac9.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80f796549.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803004382.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8076d978a1.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8053fb62c5.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8030cf7ebd.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80320423a0.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8052026820.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26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26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25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lowest 10% of local authorities.</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13,658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1,580.8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1,906,291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3,386.7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231,649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2,523.4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26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25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20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199,777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39,980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26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25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1,488.3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1,378.5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1,415.0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1,981.2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1,495.9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1,926.9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1,341.2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13,658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1,580.8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231,649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2,523.4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1,906,291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3,386.7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26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25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20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199,777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39,980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26 December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118 triages made. This is an decrease of 47 triages compared to the previous day (165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23 December there were 957 triages to NHS Pathways for COVID-19, this is an average of 137 each day.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December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2020-12-26T10:35:31Z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