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7c3e0a7cd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a7c6255274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7cfe3639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7c4e5b3d6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7cbaf706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7c3998388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7c538919b7.png"/>
<Relationship Id="rId3" Type="http://schemas.openxmlformats.org/officeDocument/2006/relationships/image" Target="../media/file3a7c370988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7c66c24254.png"/>
<Relationship Id="rId3" Type="http://schemas.openxmlformats.org/officeDocument/2006/relationships/image" Target="../media/file3a7c337ec7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7c635154dd.png"/>
<Relationship Id="rId3" Type="http://schemas.openxmlformats.org/officeDocument/2006/relationships/image" Target="../media/file3a7c5ec3727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7c54f91a0f.png"/>
<Relationship Id="rId3" Type="http://schemas.openxmlformats.org/officeDocument/2006/relationships/image" Target="../media/file3a7c5fa617b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7c6e5e1e38.png"/>
<Relationship Id="rId3" Type="http://schemas.openxmlformats.org/officeDocument/2006/relationships/image" Target="../media/file3a7c4a22522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7c2f5d6541.png"/>
<Relationship Id="rId3" Type="http://schemas.openxmlformats.org/officeDocument/2006/relationships/image" Target="../media/file3a7c2a5473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7c1ac91af2.png"/>
<Relationship Id="rId3" Type="http://schemas.openxmlformats.org/officeDocument/2006/relationships/image" Target="../media/file3a7c26514c8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7c21e33d49.png"/>
<Relationship Id="rId3" Type="http://schemas.openxmlformats.org/officeDocument/2006/relationships/image" Target="../media/file3a7c2db520d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7c78334a8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7c411b6cc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7c4a244e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7c7d02612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7c208554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7c576355c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7c5cbf534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9,092,016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1,370,863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1,370,863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9,092,016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2021-12-10T16:30:48Z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