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5d27c2b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305d5fa58c.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326dba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41dccc6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306ef1cab.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3c43221b.png"/><Relationship Id="rId3" Type="http://schemas.openxmlformats.org/officeDocument/2006/relationships/image" Target="../media/file2305b74398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2b6c79ab.png"/><Relationship Id="rId3" Type="http://schemas.openxmlformats.org/officeDocument/2006/relationships/image" Target="../media/file2305ea7dfd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5f57848a.png"/><Relationship Id="rId3" Type="http://schemas.openxmlformats.org/officeDocument/2006/relationships/image" Target="../media/file2306abeb0ec.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d518cb4.png"/><Relationship Id="rId3" Type="http://schemas.openxmlformats.org/officeDocument/2006/relationships/image" Target="../media/file23064ec84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63deb983.png"/><Relationship Id="rId3" Type="http://schemas.openxmlformats.org/officeDocument/2006/relationships/image" Target="../media/file23033657aae.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4b594fde.png"/><Relationship Id="rId3" Type="http://schemas.openxmlformats.org/officeDocument/2006/relationships/image" Target="../media/file230548a9e7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58a9c1fd.png"/><Relationship Id="rId3" Type="http://schemas.openxmlformats.org/officeDocument/2006/relationships/image" Target="../media/file23070fef68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72ea8e10.png"/><Relationship Id="rId3" Type="http://schemas.openxmlformats.org/officeDocument/2006/relationships/image" Target="../media/file230514f7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2e54704a.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299822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42e292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28ecb63a.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4cafaed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21fec5fa.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5d77b1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275,834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275,834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70 triages made. This is an decrease of 30 triages compared to the previous day (100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16 August there were 467 triages to NHS Pathways for COVID-19, this is an average of 67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2020-08-17T20:24:07Z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