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6e551fd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a1c520e719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1c3da171b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1c27f8275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1c585b5a8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1c3fba570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7ff87985.png"/>
<Relationship Id="rId3" Type="http://schemas.openxmlformats.org/officeDocument/2006/relationships/image" Target="../media/file1a1c631152c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5c3a4441.png"/>
<Relationship Id="rId3" Type="http://schemas.openxmlformats.org/officeDocument/2006/relationships/image" Target="../media/file1a1c71a721a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6ff56c05.png"/>
<Relationship Id="rId3" Type="http://schemas.openxmlformats.org/officeDocument/2006/relationships/image" Target="../media/file1a1c79cf304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265e1ec8.png"/>
<Relationship Id="rId3" Type="http://schemas.openxmlformats.org/officeDocument/2006/relationships/image" Target="../media/file1a1c5b3476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43505f23.png"/>
<Relationship Id="rId3" Type="http://schemas.openxmlformats.org/officeDocument/2006/relationships/image" Target="../media/file1a1c3618716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2a35588.png"/>
<Relationship Id="rId3" Type="http://schemas.openxmlformats.org/officeDocument/2006/relationships/image" Target="../media/file1a1c4957f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36f2276d.png"/>
<Relationship Id="rId3" Type="http://schemas.openxmlformats.org/officeDocument/2006/relationships/image" Target="../media/file1a1c3011668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799c7ee9.png"/>
<Relationship Id="rId3" Type="http://schemas.openxmlformats.org/officeDocument/2006/relationships/image" Target="../media/file1a1c4144106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38022db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676d5d0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4444c9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5856465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6b8e276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7cc2186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364430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2021-07-07T18:50:41Z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