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2cec68a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e02ffc19d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e07cb12a3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e04cb3216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e02edb34f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e0131c71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741636fc.png"/>
<Relationship Id="rId3" Type="http://schemas.openxmlformats.org/officeDocument/2006/relationships/image" Target="../media/file24e07800733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34f756a2.png"/>
<Relationship Id="rId3" Type="http://schemas.openxmlformats.org/officeDocument/2006/relationships/image" Target="../media/file24e0790a733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69e93b72.png"/>
<Relationship Id="rId3" Type="http://schemas.openxmlformats.org/officeDocument/2006/relationships/image" Target="../media/file24e069b361a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37571fc5.png"/>
<Relationship Id="rId3" Type="http://schemas.openxmlformats.org/officeDocument/2006/relationships/image" Target="../media/file24e069dbbc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4780b34.png"/>
<Relationship Id="rId3" Type="http://schemas.openxmlformats.org/officeDocument/2006/relationships/image" Target="../media/file24e01efa4e6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61862bbd.png"/>
<Relationship Id="rId3" Type="http://schemas.openxmlformats.org/officeDocument/2006/relationships/image" Target="../media/file24e010df38d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aa52cd9.png"/>
<Relationship Id="rId3" Type="http://schemas.openxmlformats.org/officeDocument/2006/relationships/image" Target="../media/file24e0142962a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e035e34070.png"/>
<Relationship Id="rId3" Type="http://schemas.openxmlformats.org/officeDocument/2006/relationships/image" Target="../media/file24e05f4672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3d67511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2ce0750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422f473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96d6dd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29e22f3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1ac8630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e05036228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2021-09-07T19:55:25Z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