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3253486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087f1219d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087b49134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08d60b3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08f6573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08455b515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3f4315bd.png"/>
<Relationship Id="rId3" Type="http://schemas.openxmlformats.org/officeDocument/2006/relationships/image" Target="../media/file2408150558d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57a01f0d.png"/>
<Relationship Id="rId3" Type="http://schemas.openxmlformats.org/officeDocument/2006/relationships/image" Target="../media/file2408651f5ee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76ec2acb.png"/>
<Relationship Id="rId3" Type="http://schemas.openxmlformats.org/officeDocument/2006/relationships/image" Target="../media/file24084092367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67f05d04.png"/>
<Relationship Id="rId3" Type="http://schemas.openxmlformats.org/officeDocument/2006/relationships/image" Target="../media/file24083b896ed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49811532.png"/>
<Relationship Id="rId3" Type="http://schemas.openxmlformats.org/officeDocument/2006/relationships/image" Target="../media/file24084335525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1862506f.png"/>
<Relationship Id="rId3" Type="http://schemas.openxmlformats.org/officeDocument/2006/relationships/image" Target="../media/file24083bc433a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45b5943.png"/>
<Relationship Id="rId3" Type="http://schemas.openxmlformats.org/officeDocument/2006/relationships/image" Target="../media/file24085a6c6ce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08531eeda.png"/>
<Relationship Id="rId3" Type="http://schemas.openxmlformats.org/officeDocument/2006/relationships/image" Target="../media/file24086c7036f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38f371a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42044fb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473a1e4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5b3a141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627f5af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228f390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0838ad78f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15,998,983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2,498,499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2,498,499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15,998,983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2022-02-25T19:52:34Z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