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3cc6574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6086b4e0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04b741e2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0633d294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601e5a2a6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605c495fd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1450f99.png"/>
<Relationship Id="rId3" Type="http://schemas.openxmlformats.org/officeDocument/2006/relationships/image" Target="../media/file1601d6739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6d017190.png"/>
<Relationship Id="rId3" Type="http://schemas.openxmlformats.org/officeDocument/2006/relationships/image" Target="../media/file160283d691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439cd38.png"/>
<Relationship Id="rId3" Type="http://schemas.openxmlformats.org/officeDocument/2006/relationships/image" Target="../media/file160ba91de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1b372d97.png"/>
<Relationship Id="rId3" Type="http://schemas.openxmlformats.org/officeDocument/2006/relationships/image" Target="../media/file1607509219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7ef04cb6.png"/>
<Relationship Id="rId3" Type="http://schemas.openxmlformats.org/officeDocument/2006/relationships/image" Target="../media/file1605d2647a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26031719.png"/>
<Relationship Id="rId3" Type="http://schemas.openxmlformats.org/officeDocument/2006/relationships/image" Target="../media/file16094759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12e23ce4.png"/>
<Relationship Id="rId3" Type="http://schemas.openxmlformats.org/officeDocument/2006/relationships/image" Target="../media/file160345e43b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607958574b.png"/>
<Relationship Id="rId3" Type="http://schemas.openxmlformats.org/officeDocument/2006/relationships/image" Target="../media/file1603848551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8eb66f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3e17cc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2b920c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29bf120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704e36b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5ad33d2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6060f2352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3,931,158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3,931,158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2021-06-04T22:20:48Z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