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7af11b6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f44c253f1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f415e333c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f4542b664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f443cc34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f456bc6f5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347f5469.png"/>
<Relationship Id="rId3" Type="http://schemas.openxmlformats.org/officeDocument/2006/relationships/image" Target="../media/file2ef4457f687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386e61fe.png"/>
<Relationship Id="rId3" Type="http://schemas.openxmlformats.org/officeDocument/2006/relationships/image" Target="../media/file2ef46e7a160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bac78c6.png"/>
<Relationship Id="rId3" Type="http://schemas.openxmlformats.org/officeDocument/2006/relationships/image" Target="../media/file2ef442ef49f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78f17821.png"/>
<Relationship Id="rId3" Type="http://schemas.openxmlformats.org/officeDocument/2006/relationships/image" Target="../media/file2ef4481b793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545d307e.png"/>
<Relationship Id="rId3" Type="http://schemas.openxmlformats.org/officeDocument/2006/relationships/image" Target="../media/file2ef435e130e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64d07e66.png"/>
<Relationship Id="rId3" Type="http://schemas.openxmlformats.org/officeDocument/2006/relationships/image" Target="../media/file2ef42d0be3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131f64ea.png"/>
<Relationship Id="rId3" Type="http://schemas.openxmlformats.org/officeDocument/2006/relationships/image" Target="../media/file2ef42697bb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f42f750d9.png"/>
<Relationship Id="rId3" Type="http://schemas.openxmlformats.org/officeDocument/2006/relationships/image" Target="../media/file2ef42de5392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77df71e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391de4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65bd7f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6057435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57b647f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6be21a1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f453e7fa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07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18,108,626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2,916,641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07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07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2,916,641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18,108,626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07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07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07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2022-04-07T23:45:09Z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