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12cb520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d43148568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d433647a3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d446f6c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d46ab07bf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d414f02a7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4af929d1.png"/>
<Relationship Id="rId3" Type="http://schemas.openxmlformats.org/officeDocument/2006/relationships/image" Target="../media/file14d420bf149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7576415b.png"/>
<Relationship Id="rId3" Type="http://schemas.openxmlformats.org/officeDocument/2006/relationships/image" Target="../media/file14d4270b415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45316a05.png"/>
<Relationship Id="rId3" Type="http://schemas.openxmlformats.org/officeDocument/2006/relationships/image" Target="../media/file14d4d895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6ce321f2.png"/>
<Relationship Id="rId3" Type="http://schemas.openxmlformats.org/officeDocument/2006/relationships/image" Target="../media/file14d4311aa8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7ef33115.png"/>
<Relationship Id="rId3" Type="http://schemas.openxmlformats.org/officeDocument/2006/relationships/image" Target="../media/file14d47c25323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3f5632b5.png"/>
<Relationship Id="rId3" Type="http://schemas.openxmlformats.org/officeDocument/2006/relationships/image" Target="../media/file14d47e575bc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2cfa320.png"/>
<Relationship Id="rId3" Type="http://schemas.openxmlformats.org/officeDocument/2006/relationships/image" Target="../media/file14d4f982c3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d422b57c31.png"/>
<Relationship Id="rId3" Type="http://schemas.openxmlformats.org/officeDocument/2006/relationships/image" Target="../media/file14d448eb43c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8681fd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206563a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5f3746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643b2fc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53e341e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2d7047e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d4f43e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3,800,722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3,800,722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2021-03-31T16:21:06Z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