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04/08/2020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04/08/2020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4 August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4 August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b24d1d67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23b2455afc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3b25891c5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3b24a2ddf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23b2994573a.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b269eaa5bf.png"/><Relationship Id="rId3" Type="http://schemas.openxmlformats.org/officeDocument/2006/relationships/image" Target="../media/file23b22c27d4ec.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b26b0be899.png"/><Relationship Id="rId3" Type="http://schemas.openxmlformats.org/officeDocument/2006/relationships/image" Target="../media/file23b25ad3cbb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b26e34850.png"/><Relationship Id="rId3" Type="http://schemas.openxmlformats.org/officeDocument/2006/relationships/image" Target="../media/file23b233a07fb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b26e212382.png"/><Relationship Id="rId3" Type="http://schemas.openxmlformats.org/officeDocument/2006/relationships/image" Target="../media/file23b241a2644a.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b2c6657f0.png"/><Relationship Id="rId3" Type="http://schemas.openxmlformats.org/officeDocument/2006/relationships/image" Target="../media/file23b2131753ec.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b26086b4be.png"/><Relationship Id="rId3" Type="http://schemas.openxmlformats.org/officeDocument/2006/relationships/image" Target="../media/file23b22bc4577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b26749971e.png"/><Relationship Id="rId3" Type="http://schemas.openxmlformats.org/officeDocument/2006/relationships/image" Target="../media/file23b21060678c.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b2292e20ba.png"/><Relationship Id="rId3" Type="http://schemas.openxmlformats.org/officeDocument/2006/relationships/image" Target="../media/file23b21366a87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b2dc27b9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b25b3e73a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b2611a846f.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b213ecc53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b21d87a8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b2352d107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b221934af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24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24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282,215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501.4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37,084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24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309.5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215.9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37,084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282,215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501.4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66 triages made. This is an increase of 24 triages compared to the previous day (42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23 August there were 437 triages to NHS Pathways for COVID-19, this is an average of 62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24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24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24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24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24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24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24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24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80</cp:revision>
  <dcterms:created xsi:type="dcterms:W3CDTF">2020-07-05T12:47:38Z</dcterms:created>
  <dcterms:modified xsi:type="dcterms:W3CDTF">2020-08-24T19:06:10Z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