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d87aec7da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8d8612e390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8d858fd57e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8d8303b5ac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8d82b91796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8d865f1299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d81182471.png"/>
<Relationship Id="rId3" Type="http://schemas.openxmlformats.org/officeDocument/2006/relationships/image" Target="../media/file18d81c232c9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d83a7a5ee7.png"/>
<Relationship Id="rId3" Type="http://schemas.openxmlformats.org/officeDocument/2006/relationships/image" Target="../media/file18d854e5ed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d8333263c.png"/>
<Relationship Id="rId3" Type="http://schemas.openxmlformats.org/officeDocument/2006/relationships/image" Target="../media/file18d85f4fb7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d81fe75990.png"/>
<Relationship Id="rId3" Type="http://schemas.openxmlformats.org/officeDocument/2006/relationships/image" Target="../media/file18d86bda3b5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d85998749d.png"/>
<Relationship Id="rId3" Type="http://schemas.openxmlformats.org/officeDocument/2006/relationships/image" Target="../media/file18d86b605f5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d8c5d1e6d.png"/>
<Relationship Id="rId3" Type="http://schemas.openxmlformats.org/officeDocument/2006/relationships/image" Target="../media/file18d87b47d5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d879fd6d57.png"/>
<Relationship Id="rId3" Type="http://schemas.openxmlformats.org/officeDocument/2006/relationships/image" Target="../media/file18d83e83128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d81b826ca0.png"/>
<Relationship Id="rId3" Type="http://schemas.openxmlformats.org/officeDocument/2006/relationships/image" Target="../media/file18d85c827ca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d88c5263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d82bdb4e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d81e2a74d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d877f5643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d853263f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d847af524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d87a397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7,494,992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1,056,402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1,056,402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7,494,992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2021-10-25T19:12:56Z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