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264339d768d.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264436b390d.png"/>
<Relationship Id="rId3" Type="http://schemas.openxmlformats.org/officeDocument/2006/relationships/image" Target="../media/file3264435f66ab.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26475d55ac2.png"/>
<Relationship Id="rId3" Type="http://schemas.openxmlformats.org/officeDocument/2006/relationships/image" Target="../media/file326478d539de.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2646c166649.png"/>
<Relationship Id="rId3" Type="http://schemas.openxmlformats.org/officeDocument/2006/relationships/image" Target="../media/file32647677a89.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2645fcc79fa.png"/>
<Relationship Id="rId3" Type="http://schemas.openxmlformats.org/officeDocument/2006/relationships/image" Target="../media/file3264700e6317.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2643ec865cd.png"/>
<Relationship Id="rId3" Type="http://schemas.openxmlformats.org/officeDocument/2006/relationships/image" Target="../media/file3264444031a4.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26479cb9c.png"/>
<Relationship Id="rId3" Type="http://schemas.openxmlformats.org/officeDocument/2006/relationships/image" Target="../media/file326477355311.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2643281544b.png"/>
<Relationship Id="rId3" Type="http://schemas.openxmlformats.org/officeDocument/2006/relationships/image" Target="../media/file326439bcbe6.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2644ed42984.png"/>
<Relationship Id="rId3" Type="http://schemas.openxmlformats.org/officeDocument/2006/relationships/image" Target="../media/file32644be95f2.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2643b382481.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26430633e59.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264356f2961.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264753255fc.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264281326b5.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2646b9012ef.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264ceb247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11</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12</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13</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14</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January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2021-01-04T17:16:29Z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