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5b046ff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9464c0395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9453edda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94701711f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9420a64c3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944d74478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190b111f.png"/>
<Relationship Id="rId3" Type="http://schemas.openxmlformats.org/officeDocument/2006/relationships/image" Target="../media/file2d945e5625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4af97441.png"/>
<Relationship Id="rId3" Type="http://schemas.openxmlformats.org/officeDocument/2006/relationships/image" Target="../media/file2d94654f3a1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60d417b2.png"/>
<Relationship Id="rId3" Type="http://schemas.openxmlformats.org/officeDocument/2006/relationships/image" Target="../media/file2d9411221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7ab01a56.png"/>
<Relationship Id="rId3" Type="http://schemas.openxmlformats.org/officeDocument/2006/relationships/image" Target="../media/file2d9448e1120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d4c2a74.png"/>
<Relationship Id="rId3" Type="http://schemas.openxmlformats.org/officeDocument/2006/relationships/image" Target="../media/file2d944bc92be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77786abc.png"/>
<Relationship Id="rId3" Type="http://schemas.openxmlformats.org/officeDocument/2006/relationships/image" Target="../media/file2d9434c82e4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39153d74.png"/>
<Relationship Id="rId3" Type="http://schemas.openxmlformats.org/officeDocument/2006/relationships/image" Target="../media/file2d9465a77b0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438866d2.png"/>
<Relationship Id="rId3" Type="http://schemas.openxmlformats.org/officeDocument/2006/relationships/image" Target="../media/file2d941dbb1fd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5e124e5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25fa23e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7c083a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52fb789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3f62548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70c573b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4749a732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15,859,074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2,469,007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2,469,007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15,859,074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2022-02-20T20:15:59Z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