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341d3bb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c053257e1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c01244423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c064391d7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c0466b277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c015931d8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758ba23.png"/>
<Relationship Id="rId3" Type="http://schemas.openxmlformats.org/officeDocument/2006/relationships/image" Target="../media/fileec06d151ae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14c96130.png"/>
<Relationship Id="rId3" Type="http://schemas.openxmlformats.org/officeDocument/2006/relationships/image" Target="../media/fileec048523c3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66733f7d.png"/>
<Relationship Id="rId3" Type="http://schemas.openxmlformats.org/officeDocument/2006/relationships/image" Target="../media/fileec018ec4aa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1b103bf1.png"/>
<Relationship Id="rId3" Type="http://schemas.openxmlformats.org/officeDocument/2006/relationships/image" Target="../media/fileec031386c4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4f0b1bc5.png"/>
<Relationship Id="rId3" Type="http://schemas.openxmlformats.org/officeDocument/2006/relationships/image" Target="../media/fileec02dfb737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694329d0.png"/>
<Relationship Id="rId3" Type="http://schemas.openxmlformats.org/officeDocument/2006/relationships/image" Target="../media/fileec015f171d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636e3139.png"/>
<Relationship Id="rId3" Type="http://schemas.openxmlformats.org/officeDocument/2006/relationships/image" Target="../media/fileec02252f1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c04337e9f.png"/>
<Relationship Id="rId3" Type="http://schemas.openxmlformats.org/officeDocument/2006/relationships/image" Target="../media/fileec02f7d35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3ac566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4227718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7e827c1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3d0d5e5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60593ae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319263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c067e629d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18,526,781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2,989,703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2,989,703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18,526,781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2022-04-28T20:30:08Z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