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863e32aa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18422544e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185e2646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18d57454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186ea52b9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182a26409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87dd2b53.png"/>
<Relationship Id="rId3" Type="http://schemas.openxmlformats.org/officeDocument/2006/relationships/image" Target="../media/file23183d36164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859ce299b.png"/>
<Relationship Id="rId3" Type="http://schemas.openxmlformats.org/officeDocument/2006/relationships/image" Target="../media/file231845ba548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86a2d4a5f.png"/>
<Relationship Id="rId3" Type="http://schemas.openxmlformats.org/officeDocument/2006/relationships/image" Target="../media/file23181fa141e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8665d5ca.png"/>
<Relationship Id="rId3" Type="http://schemas.openxmlformats.org/officeDocument/2006/relationships/image" Target="../media/file231879ae750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879783240.png"/>
<Relationship Id="rId3" Type="http://schemas.openxmlformats.org/officeDocument/2006/relationships/image" Target="../media/file2318599c632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839fdc9d.png"/>
<Relationship Id="rId3" Type="http://schemas.openxmlformats.org/officeDocument/2006/relationships/image" Target="../media/file231818634d9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8292f4496.png"/>
<Relationship Id="rId3" Type="http://schemas.openxmlformats.org/officeDocument/2006/relationships/image" Target="../media/file2318b163c3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810cc5afa.png"/>
<Relationship Id="rId3" Type="http://schemas.openxmlformats.org/officeDocument/2006/relationships/image" Target="../media/file23183d386e3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81ac65fb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8312a410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84c473fa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8cd1501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87f5b691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873e4e6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8737c2f3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6,178,293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848,889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848,889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6,178,293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2021-09-12T00:03:39Z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