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7a5ce2e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d668331e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67430bcdf.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d62bc010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d64e5ee28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376a3543.png"/><Relationship Id="rId3" Type="http://schemas.openxmlformats.org/officeDocument/2006/relationships/image" Target="../media/file2d61dced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785957d0.png"/><Relationship Id="rId3" Type="http://schemas.openxmlformats.org/officeDocument/2006/relationships/image" Target="../media/file2d63194566a.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1b56294.png"/><Relationship Id="rId3" Type="http://schemas.openxmlformats.org/officeDocument/2006/relationships/image" Target="../media/file2d62b5ae36c.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5c08ddb0.png"/><Relationship Id="rId3" Type="http://schemas.openxmlformats.org/officeDocument/2006/relationships/image" Target="../media/file2d64a127d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3cdb79a.png"/><Relationship Id="rId3" Type="http://schemas.openxmlformats.org/officeDocument/2006/relationships/image" Target="../media/file2d636d0e16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4b7ed09c.png"/><Relationship Id="rId3" Type="http://schemas.openxmlformats.org/officeDocument/2006/relationships/image" Target="../media/file2d672b1d87c.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79fbefb7.png"/><Relationship Id="rId3" Type="http://schemas.openxmlformats.org/officeDocument/2006/relationships/image" Target="../media/file2d6b3715f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d64d81c89e.png"/><Relationship Id="rId3" Type="http://schemas.openxmlformats.org/officeDocument/2006/relationships/image" Target="../media/file2d639a24d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a5492f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367ea8a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357204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508b2f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61cc01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1856dfc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d66f7d0af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267,324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267,324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decrease of 11 triages compared to the previous day (73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06 August there were 503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2020-08-08T20:00:21Z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