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583c91598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b583665257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5814da4d4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585d42247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5842c37ed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5819114e7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585ae1af6.png"/>
<Relationship Id="rId3" Type="http://schemas.openxmlformats.org/officeDocument/2006/relationships/image" Target="../media/file2b5850154a8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582a7f7e40.png"/>
<Relationship Id="rId3" Type="http://schemas.openxmlformats.org/officeDocument/2006/relationships/image" Target="../media/file2b5842b1446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58621d6b05.png"/>
<Relationship Id="rId3" Type="http://schemas.openxmlformats.org/officeDocument/2006/relationships/image" Target="../media/file2b583a7c131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589ab5a69.png"/>
<Relationship Id="rId3" Type="http://schemas.openxmlformats.org/officeDocument/2006/relationships/image" Target="../media/file2b5812d9244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584e027ac4.png"/>
<Relationship Id="rId3" Type="http://schemas.openxmlformats.org/officeDocument/2006/relationships/image" Target="../media/file2b587710144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58407a70e0.png"/>
<Relationship Id="rId3" Type="http://schemas.openxmlformats.org/officeDocument/2006/relationships/image" Target="../media/file2b584b7646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5836b226dc.png"/>
<Relationship Id="rId3" Type="http://schemas.openxmlformats.org/officeDocument/2006/relationships/image" Target="../media/file2b5812fc4ed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5844741911.png"/>
<Relationship Id="rId3" Type="http://schemas.openxmlformats.org/officeDocument/2006/relationships/image" Target="../media/file2b58428826d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585b3e78b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586a36683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5849a3155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5811322d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586b364f8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585628775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5826b6a5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01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5,904,664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808,864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01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176,938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01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8,087.0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6,460.3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808,864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5,904,664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01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176,938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2021-09-01T16:34:41Z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