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28/07/2020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28/07/2020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28 July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8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5868121"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644851" y="585081"/>
            <a:ext cx="1236664"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28 July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644851" y="1540866"/>
            <a:ext cx="1294565" cy="222250"/>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28 July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ns.gov.uk/peoplepopulationandcommunity/birthsdeathsandmarriages/deaths/datasets/numberofdeathsincarehomesnotifiedtothecarequalitycommissionengland" TargetMode="External"/><Relationship Id="rId3" Type="http://schemas.openxmlformats.org/officeDocument/2006/relationships/hyperlink" Target="https://coronavirus-staging.data.gov.uk/" TargetMode="External"/><Relationship Id="rId7" Type="http://schemas.openxmlformats.org/officeDocument/2006/relationships/hyperlink" Target="https://www.ons.gov.uk/peoplepopulationandcommunity/healthandsocialcare/causesofdeath/datasets/deathregistrationsandoccurrencesbylocalauthorityandhealthboard" TargetMode="External"/><Relationship Id="rId2" Type="http://schemas.openxmlformats.org/officeDocument/2006/relationships/hyperlink" Target="https://coronavirus.data.gov.uk/" TargetMode="External"/><Relationship Id="rId1" Type="http://schemas.openxmlformats.org/officeDocument/2006/relationships/slideLayout" Target="../slideLayouts/slideLayout1.xml"/><Relationship Id="rId6" Type="http://schemas.openxmlformats.org/officeDocument/2006/relationships/hyperlink" Target="https://www.england.nhs.uk/statistics/statistical-work-areas/covid-19-daily-deaths/" TargetMode="External"/><Relationship Id="rId5" Type="http://schemas.openxmlformats.org/officeDocument/2006/relationships/hyperlink" Target="https://www.gov.uk/government/statistical-data-sets/covid-19-number-of-outbreaks-in-care-homes-management-information#history" TargetMode="External"/><Relationship Id="rId10" Type="http://schemas.openxmlformats.org/officeDocument/2006/relationships/hyperlink" Target="https://www.google.com/covid19/mobility/" TargetMode="External"/><Relationship Id="rId4" Type="http://schemas.openxmlformats.org/officeDocument/2006/relationships/hyperlink" Target="https://digital.nhs.uk/dashboards/nhs-pathways" TargetMode="External"/><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3fd1468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file258d446c218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8d170dcc7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file258daeaa47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file258d32d2c1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2a8eb314.png"/><Relationship Id="rId3" Type="http://schemas.openxmlformats.org/officeDocument/2006/relationships/image" Target="../media/file258d7e8efbdf.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5d3a2e62.png"/><Relationship Id="rId3" Type="http://schemas.openxmlformats.org/officeDocument/2006/relationships/image" Target="../media/file258d16bb53bf.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64772c41.png"/><Relationship Id="rId3" Type="http://schemas.openxmlformats.org/officeDocument/2006/relationships/image" Target="../media/file258d4bfa92ee.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2fc46e3a.png"/><Relationship Id="rId3" Type="http://schemas.openxmlformats.org/officeDocument/2006/relationships/image" Target="../media/file258d920ba5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43a968c8.png"/><Relationship Id="rId3" Type="http://schemas.openxmlformats.org/officeDocument/2006/relationships/image" Target="../media/file258d271e452c.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344f5fc4.png"/><Relationship Id="rId3" Type="http://schemas.openxmlformats.org/officeDocument/2006/relationships/image" Target="../media/file258d471857b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f250847.png"/><Relationship Id="rId3" Type="http://schemas.openxmlformats.org/officeDocument/2006/relationships/image" Target="../media/file258d484275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file258d314dac3.png"/><Relationship Id="rId3" Type="http://schemas.openxmlformats.org/officeDocument/2006/relationships/image" Target="../media/file258d4e2639c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61f9866c.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44e84eb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6f872ec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140f3d6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7488c2c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3eac143d.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file258d1364d0f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149)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July 2020</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28 July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5868121" cy="2535238"/>
        </p:xfrm>
        <a:graphic>
          <a:graphicData uri="http://schemas.openxmlformats.org/drawingml/2006/table">
            <a:tbl>
              <a:tblPr/>
              <a:tblGrid>
                <a:gridCol w="1188720"/>
                <a:gridCol w="822960"/>
                <a:gridCol w="822960"/>
                <a:gridCol w="1188720"/>
                <a:gridCol w="1188720"/>
              </a:tblGrid>
              <a:tr h="182880">
                <a:tc>
                  <a:txBody>
                    <a:bodyPr/>
                    <a:lstStyle/>
                    <a:p>
                      <a:pPr algn="r" marL="63500" marR="63500">
                        <a:spcBef>
                          <a:spcPts val="200"/>
                        </a:spcBef>
                        <a:spcAft>
                          <a:spcPts val="200"/>
                        </a:spcAft>
                        <a:buNone/>
                      </a:pPr>
                      <a:r>
                        <a:rPr sz="11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Local Authority Rank (out of 315) where 1 = Highest Rate per 100,000
         </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b="1">
                          <a:solidFill>
                            <a:srgbClr val="111111">
                              <a:alpha val="100000"/>
                            </a:srgbClr>
                          </a:solidFill>
                          <a:latin typeface="Arial"/>
                          <a:cs typeface="Arial"/>
                        </a:rPr>
                        <a:t>Decile of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249th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204.7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233.6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287th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518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360.2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198th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607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158th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371.7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186th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2,796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35,284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384.4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259,722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461.4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r" marL="63500" marR="63500">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30 July 2020</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54 triages made. This is an decrease of 42 triages compared to the previous day (96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29 July there were 501 triages to NHS Pathways for COVID-19, this is an average of 72 each day.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Weekly Data</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summary packs will be published weekly.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644851" y="585081"/>
            <a:ext cx="1236664" cy="700684"/>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644851" y="1540866"/>
            <a:ext cx="1294565" cy="222250"/>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30 July 2020</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richtyler</cp:lastModifiedBy>
  <cp:revision>79</cp:revision>
  <dcterms:created xsi:type="dcterms:W3CDTF">2020-07-05T12:47:38Z</dcterms:created>
  <dcterms:modified xsi:type="dcterms:W3CDTF">2020-07-30T14:31:38Z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