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4a81296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a4def68a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443b2199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41812309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457c77ac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44f2e330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56594b62.png"/>
<Relationship Id="rId3" Type="http://schemas.openxmlformats.org/officeDocument/2006/relationships/image" Target="../media/file25a476c6dd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23e5297c.png"/>
<Relationship Id="rId3" Type="http://schemas.openxmlformats.org/officeDocument/2006/relationships/image" Target="../media/file25a4697248a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21703bd1.png"/>
<Relationship Id="rId3" Type="http://schemas.openxmlformats.org/officeDocument/2006/relationships/image" Target="../media/file25a446474f1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4dc62fb.png"/>
<Relationship Id="rId3" Type="http://schemas.openxmlformats.org/officeDocument/2006/relationships/image" Target="../media/file25a44cb67c4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46363d.png"/>
<Relationship Id="rId3" Type="http://schemas.openxmlformats.org/officeDocument/2006/relationships/image" Target="../media/file25a4215961b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6f88e1.png"/>
<Relationship Id="rId3" Type="http://schemas.openxmlformats.org/officeDocument/2006/relationships/image" Target="../media/file25a46bcf246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a3af14.png"/>
<Relationship Id="rId3" Type="http://schemas.openxmlformats.org/officeDocument/2006/relationships/image" Target="../media/file25a43a0194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78e5f04.png"/>
<Relationship Id="rId3" Type="http://schemas.openxmlformats.org/officeDocument/2006/relationships/image" Target="../media/file25a468c350d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d66435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5cf2d9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ee923a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25d2174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6a52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b5c5a9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2cfe51d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7,187,635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7,187,635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2021-10-17T20:26:57Z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