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5c195f2b94.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75c6941352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75c5b5b4a0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75c13924bab.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75c6273eb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75ce670a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5c1c21305.png"/>
<Relationship Id="rId3" Type="http://schemas.openxmlformats.org/officeDocument/2006/relationships/image" Target="../media/file75c47761eef.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5c791e61af.png"/>
<Relationship Id="rId3" Type="http://schemas.openxmlformats.org/officeDocument/2006/relationships/image" Target="../media/file75c626673b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5c7fa44bd5.png"/>
<Relationship Id="rId3" Type="http://schemas.openxmlformats.org/officeDocument/2006/relationships/image" Target="../media/file75c458273e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5c2b213f97.png"/>
<Relationship Id="rId3" Type="http://schemas.openxmlformats.org/officeDocument/2006/relationships/image" Target="../media/file75c3b60b6a.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5c6ab813db.png"/>
<Relationship Id="rId3" Type="http://schemas.openxmlformats.org/officeDocument/2006/relationships/image" Target="../media/file75c40e01d93.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5c503a5ad5.png"/>
<Relationship Id="rId3" Type="http://schemas.openxmlformats.org/officeDocument/2006/relationships/image" Target="../media/file75c48bd4cce.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5c39f05240.png"/>
<Relationship Id="rId3" Type="http://schemas.openxmlformats.org/officeDocument/2006/relationships/image" Target="../media/file75c1bbe4f5e.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75c4fbc4e7d.png"/>
<Relationship Id="rId3" Type="http://schemas.openxmlformats.org/officeDocument/2006/relationships/image" Target="../media/file75c374710aa.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5c307a5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5c213e378e.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5c1af539f6.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5c30d3346b.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5c7a69141d.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5c5eb77f5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75c26ef7d3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09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4,405.9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3,480,147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6,182.9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498,782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5,433.3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09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04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119,658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09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4,227.0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4,544.1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3,684.5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6,374.9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3,673.4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4,191.4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4,343.0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38,066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4,405.9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498,782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5,433.3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3,480,147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6,182.9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09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04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119,658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2021-02-09T16:34:49Z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