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c8560061ba.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3c84dc351db.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3c8185f7160.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3c85b11703f.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3c8d1c69c4.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3c81f4210cd.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c82d173720.png"/>
<Relationship Id="rId3" Type="http://schemas.openxmlformats.org/officeDocument/2006/relationships/image" Target="../media/file23c829f336d8.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c859331932.png"/>
<Relationship Id="rId3" Type="http://schemas.openxmlformats.org/officeDocument/2006/relationships/image" Target="../media/file23c861285232.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c81df57242.png"/>
<Relationship Id="rId3" Type="http://schemas.openxmlformats.org/officeDocument/2006/relationships/image" Target="../media/file23c84c4639e5.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c83dc97c.png"/>
<Relationship Id="rId3" Type="http://schemas.openxmlformats.org/officeDocument/2006/relationships/image" Target="../media/file23c83b717701.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c811c67d86.png"/>
<Relationship Id="rId3" Type="http://schemas.openxmlformats.org/officeDocument/2006/relationships/image" Target="../media/file23c82b165d95.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c8580387e.png"/>
<Relationship Id="rId3" Type="http://schemas.openxmlformats.org/officeDocument/2006/relationships/image" Target="../media/file23c812d27541.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c85c836536.png"/>
<Relationship Id="rId3" Type="http://schemas.openxmlformats.org/officeDocument/2006/relationships/image" Target="../media/file23c832ad5e40.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c84acf3bc5.png"/>
<Relationship Id="rId3" Type="http://schemas.openxmlformats.org/officeDocument/2006/relationships/image" Target="../media/file23c84ce36e5a.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c871112d3d.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c861ad5ad6.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c83a03eec.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c83899214e.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c850bedff.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c83d931c12.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c848cb49e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26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26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25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39,874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4,615.2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3,639,352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6,465.7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517,011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5,631.8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26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25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20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66,612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7,404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26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25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4,360.7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7,783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4,841.4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3,861.2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7,532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6,700.5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3,797.9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6,591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4,364.3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4,545.5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39,874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4,615.2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517,011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5,631.8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3,639,352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6,465.7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26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25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20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66,612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7,404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February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2021-02-26T12:54:12Z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