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4405444e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a448b18b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a4212a427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a4366325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a41e194f9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a454fb41d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46ad11cab.png"/>
<Relationship Id="rId3" Type="http://schemas.openxmlformats.org/officeDocument/2006/relationships/image" Target="../media/file9a41d8d4f3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461e51d5e.png"/>
<Relationship Id="rId3" Type="http://schemas.openxmlformats.org/officeDocument/2006/relationships/image" Target="../media/file9a4630c764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45eb82a0d.png"/>
<Relationship Id="rId3" Type="http://schemas.openxmlformats.org/officeDocument/2006/relationships/image" Target="../media/file9a443a47f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46120395a.png"/>
<Relationship Id="rId3" Type="http://schemas.openxmlformats.org/officeDocument/2006/relationships/image" Target="../media/file9a437dc1d3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4104aca4.png"/>
<Relationship Id="rId3" Type="http://schemas.openxmlformats.org/officeDocument/2006/relationships/image" Target="../media/file9a49c6521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46ca258f.png"/>
<Relationship Id="rId3" Type="http://schemas.openxmlformats.org/officeDocument/2006/relationships/image" Target="../media/file9a458e7ee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439f66a25.png"/>
<Relationship Id="rId3" Type="http://schemas.openxmlformats.org/officeDocument/2006/relationships/image" Target="../media/file9a4221b7d1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423434c65.png"/>
<Relationship Id="rId3" Type="http://schemas.openxmlformats.org/officeDocument/2006/relationships/image" Target="../media/file9a43689555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4577c150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47ae125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42793531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43a4342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42ba57d1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451b378a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41cce7f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17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19,888,584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3,227,924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17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September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17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3,227,924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19,888,584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17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September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17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17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17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17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17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17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17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17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17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2022-09-17T21:22:58Z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