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68b12d0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db06ada4ba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b04e8e409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b0256a3d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db079645f1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db06d2279c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db05ce84ca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52d6686f.png"/>
<Relationship Id="rId3" Type="http://schemas.openxmlformats.org/officeDocument/2006/relationships/image" Target="../media/file1db079cd51b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1fd663ab.png"/>
<Relationship Id="rId3" Type="http://schemas.openxmlformats.org/officeDocument/2006/relationships/image" Target="../media/file1db01534224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319e53d5.png"/>
<Relationship Id="rId3" Type="http://schemas.openxmlformats.org/officeDocument/2006/relationships/image" Target="../media/file1db0475a3e1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321adb4.png"/>
<Relationship Id="rId3" Type="http://schemas.openxmlformats.org/officeDocument/2006/relationships/image" Target="../media/file1db0b2a486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583c626d.png"/>
<Relationship Id="rId3" Type="http://schemas.openxmlformats.org/officeDocument/2006/relationships/image" Target="../media/file1db057af24b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373ee8.png"/>
<Relationship Id="rId3" Type="http://schemas.openxmlformats.org/officeDocument/2006/relationships/image" Target="../media/file1db0542a236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53d22734.png"/>
<Relationship Id="rId3" Type="http://schemas.openxmlformats.org/officeDocument/2006/relationships/image" Target="../media/file1db0300f6411.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db07d544513.png"/>
<Relationship Id="rId3" Type="http://schemas.openxmlformats.org/officeDocument/2006/relationships/image" Target="../media/file1db0729b63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56ff23b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1ec5746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715c32b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20a07f7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79a9691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2fda315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db0188e590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2,046,892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2,046,892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193 triages made. This is an increase of 22 triages compared to the previous day (171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28 December there were 1,016 triages to NHS Pathways for COVID-19, this is an average of 145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2020-12-29T18:47:25Z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