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02aa9770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9072f674a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902d40430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902380fe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90e09358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901779223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03c784eac.png"/>
<Relationship Id="rId3" Type="http://schemas.openxmlformats.org/officeDocument/2006/relationships/image" Target="../media/file1f90506c79c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0883f6f.png"/>
<Relationship Id="rId3" Type="http://schemas.openxmlformats.org/officeDocument/2006/relationships/image" Target="../media/file1f904a48475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049135454.png"/>
<Relationship Id="rId3" Type="http://schemas.openxmlformats.org/officeDocument/2006/relationships/image" Target="../media/file1f90753f694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06491334.png"/>
<Relationship Id="rId3" Type="http://schemas.openxmlformats.org/officeDocument/2006/relationships/image" Target="../media/file1f9036d6178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066a11c75.png"/>
<Relationship Id="rId3" Type="http://schemas.openxmlformats.org/officeDocument/2006/relationships/image" Target="../media/file1f90103b752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048304728.png"/>
<Relationship Id="rId3" Type="http://schemas.openxmlformats.org/officeDocument/2006/relationships/image" Target="../media/file1f9015d1165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030dfb6a.png"/>
<Relationship Id="rId3" Type="http://schemas.openxmlformats.org/officeDocument/2006/relationships/image" Target="../media/file1f90260b170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02f7790c.png"/>
<Relationship Id="rId3" Type="http://schemas.openxmlformats.org/officeDocument/2006/relationships/image" Target="../media/file1f9035d478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02d92155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0614c2ef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0793c603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0397f14c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03639369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051e85bc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02485129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2021-02-23T23:47:56Z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