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5c43415821.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b5c31b2bd6.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b5c56192c4b.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b5c66cb46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b5c4ed014b9.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b5c2ff8697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5cd915b3d.png"/>
<Relationship Id="rId3" Type="http://schemas.openxmlformats.org/officeDocument/2006/relationships/image" Target="../media/fileb5ccf825a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5c26312c39.png"/>
<Relationship Id="rId3" Type="http://schemas.openxmlformats.org/officeDocument/2006/relationships/image" Target="../media/fileb5c60c711a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5c2c335f6e.png"/>
<Relationship Id="rId3" Type="http://schemas.openxmlformats.org/officeDocument/2006/relationships/image" Target="../media/fileb5c24ab47b3.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5c66cc186c.png"/>
<Relationship Id="rId3" Type="http://schemas.openxmlformats.org/officeDocument/2006/relationships/image" Target="../media/fileb5c69fb7019.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5c24454054.png"/>
<Relationship Id="rId3" Type="http://schemas.openxmlformats.org/officeDocument/2006/relationships/image" Target="../media/fileb5c66d26ef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5c6de26367.png"/>
<Relationship Id="rId3" Type="http://schemas.openxmlformats.org/officeDocument/2006/relationships/image" Target="../media/fileb5c24b97f96.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5c42e43d7f.png"/>
<Relationship Id="rId3" Type="http://schemas.openxmlformats.org/officeDocument/2006/relationships/image" Target="../media/fileb5c12221554.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5c2a1d3b0d.png"/>
<Relationship Id="rId3" Type="http://schemas.openxmlformats.org/officeDocument/2006/relationships/image" Target="../media/fileb5c124a5946.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5c2b2db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5c1550293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5c331b487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5c2e38368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5c56b577e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5c386b101a.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5c50f3215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26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55,186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4,993,657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8,871.8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675,137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7,354.3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26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21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281,087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38,357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26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6,276.7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6,799.0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5,506.5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5,218.0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6,170.6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6,160.8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55,186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675,137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7,354.3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4,993,657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8,871.8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26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21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281,087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38,357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July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2021-07-26T19:11:10Z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