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519f524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e4753a12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e428c110c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e49a612a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e454fb190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e454ff225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57015fd6.png"/>
<Relationship Id="rId3" Type="http://schemas.openxmlformats.org/officeDocument/2006/relationships/image" Target="../media/file29e46bae2cd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fe361dc.png"/>
<Relationship Id="rId3" Type="http://schemas.openxmlformats.org/officeDocument/2006/relationships/image" Target="../media/file29e45c9f537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18111387.png"/>
<Relationship Id="rId3" Type="http://schemas.openxmlformats.org/officeDocument/2006/relationships/image" Target="../media/file29e43e5aa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2b3f4812.png"/>
<Relationship Id="rId3" Type="http://schemas.openxmlformats.org/officeDocument/2006/relationships/image" Target="../media/file29e4662e6eb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55b44e75.png"/>
<Relationship Id="rId3" Type="http://schemas.openxmlformats.org/officeDocument/2006/relationships/image" Target="../media/file29e443c1143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59c95e6a.png"/>
<Relationship Id="rId3" Type="http://schemas.openxmlformats.org/officeDocument/2006/relationships/image" Target="../media/file29e45485697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32462d1e.png"/>
<Relationship Id="rId3" Type="http://schemas.openxmlformats.org/officeDocument/2006/relationships/image" Target="../media/file29e4428d147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e457057d29.png"/>
<Relationship Id="rId3" Type="http://schemas.openxmlformats.org/officeDocument/2006/relationships/image" Target="../media/file29e444db624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2d7145f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47cf747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3c5668e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27727c6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7002469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2ae4c4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e47952313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15,648,433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2,424,647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2,424,647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15,648,433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2022-02-14T16:47:48Z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