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2c10be2cd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e2c648773d7.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e2c251582a.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e2c56006d5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e2c17853e7f.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e2c67f0128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2c63d91984.png"/>
<Relationship Id="rId3" Type="http://schemas.openxmlformats.org/officeDocument/2006/relationships/image" Target="../media/filee2c615752e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2c49a23391.png"/>
<Relationship Id="rId3" Type="http://schemas.openxmlformats.org/officeDocument/2006/relationships/image" Target="../media/filee2c71193b4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2c1d569c1.png"/>
<Relationship Id="rId3" Type="http://schemas.openxmlformats.org/officeDocument/2006/relationships/image" Target="../media/filee2c43e64fa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2c1d6225e0.png"/>
<Relationship Id="rId3" Type="http://schemas.openxmlformats.org/officeDocument/2006/relationships/image" Target="../media/filee2c42e3679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2c64f5ea.png"/>
<Relationship Id="rId3" Type="http://schemas.openxmlformats.org/officeDocument/2006/relationships/image" Target="../media/filee2c4d0b3ee5.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2c2bcf6a44.png"/>
<Relationship Id="rId3" Type="http://schemas.openxmlformats.org/officeDocument/2006/relationships/image" Target="../media/filee2c3e4566e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2c1a762303.png"/>
<Relationship Id="rId3" Type="http://schemas.openxmlformats.org/officeDocument/2006/relationships/image" Target="../media/filee2c52c44b4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2c3b675483.png"/>
<Relationship Id="rId3" Type="http://schemas.openxmlformats.org/officeDocument/2006/relationships/image" Target="../media/filee2cb00475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2c4786301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2c1cb439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2c3d035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2c2aa177c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2c696c3e2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2c4951f8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2c4dab1e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25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21,038.2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13,642,522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24,124.6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2,072,632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22,486.4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25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559,207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94,266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25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19,854.5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32,468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20,151.1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18,984.8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25,899.3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22,478.3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20,267.9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21,038.2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2,072,632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22,486.4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13,642,522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24,124.6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January 2022</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25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559,207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94,266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January 2022</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January 2022</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January 2022</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2022-01-25T18:57:06Z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